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9346C-9E38-4511-9D3D-89D3CD8B1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F9E902-B18A-4E74-BD1E-D4664FE9C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098AD8-1AD2-4A70-BF32-C653741A4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5F5079-A48D-4AB6-B84A-BEE0C653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620F4B-699C-4C81-A17C-E929CD59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59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13E99-FB72-48FA-8078-82A3B3463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A77077-85AC-4C9F-AE36-7CD954C5F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C7881-B58A-45CB-AF93-CC1A1608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DFAECF-4B0D-4D1E-B844-F0EEBE85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7192B9-5AC2-4552-9812-C7BF71FA8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0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07525-93A0-46D7-9498-09D36C24D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60E4B5-D69F-4419-BB4F-02204181A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7F5F8-811C-4BEE-B632-5B618C10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7765FD-4CBF-4408-A8D9-B0BF5D9AA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6E06EB-0A4B-43E9-8A83-F84F2509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270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2B5428-E77D-41F0-B747-CA41C58B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AA31FE-06AF-42AC-A5A0-DA84D108F6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21EC45-8FAF-48B9-AFA2-B58B69840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F8891F-BD5D-450A-AB51-246D444B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B090F6-541D-4C01-975B-B8272DFF1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29E506-5D83-40C1-91CD-F8F8FA0C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32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43CDA-8517-46BD-8817-9A89A8DD2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28C1F0-EAC3-4F57-BBA2-36B1F9B29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50E713-962D-4128-98EA-2DFA05E42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05B8C6A-6CC3-46B7-928C-9328AE686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581D7AE-9A03-43AE-B344-0A6404717C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FF495F0-2E8A-43AB-955D-C8EF859DD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438C54-D916-4C07-BF0D-3AA98A2A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8C996A-B86E-473F-91EE-61F07F215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50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35925-9EE8-4CAC-AD2E-0D4B183B8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936EB3-21AE-472D-8268-2BF36007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001D27-A147-4299-9E55-B4FCCAB5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C1679F4-F721-4F1F-AD14-0686D0E69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36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EB2EB98-C11E-45CB-8AE8-094DE6AF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DD9774-12D6-4052-9F7C-A1471EF9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D9EEDB-A6A0-41FF-929A-8668B2D7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06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7442C3-B188-4DF3-817B-8CE8BF52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51F57D-4537-49B9-AECF-F24F05DB2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3363A7-2220-4BB8-BE1C-B7A26A29D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AC5EA6-FBC2-46A6-9D5D-8A7D99F7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7D83E0-CA70-4C99-B7BC-15D700B27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A317A1-8293-4B14-8805-777D196C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37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6C024A-8EA2-4BFC-919A-26155703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B36724-1494-403C-9D40-D31E5E979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1F1293-5592-476B-A7AB-20756A481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1F3C4B-7B78-4E4B-8C72-01423F48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C4EBB1-ADCE-47E4-B480-9658979B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C24A38-2C63-4376-92DA-9F95AF9E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8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86746-3128-4E0C-BC0E-385F86FE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908D4CF-0AA6-419E-87D2-194AC3F55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479762-71CA-4066-867C-730168B75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B61520-341A-4E33-9089-29BB4CE0F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9690D1-639C-48C5-911B-6D4404D0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4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6592F1-0894-4D1F-A7EB-7FB7DE7BD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62A063-331F-4F43-9243-4FC890BF3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570E29-4556-4AC8-B1B8-2D98C517A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A48A3F-30D5-4A90-ACDD-57D0A285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EFCA40-C504-4A23-9B5F-31AB98C0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53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15133E-0A43-4684-BCF9-1717D216A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5EC255-1D95-4E2C-9D65-8C54201B3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77175D-D608-4A32-AD65-2D800F8E2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A4BBC-2D8D-48D1-95AC-F49DD1E06E9C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FC4E6-D453-487F-BC5B-90FE55697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723CCB-871C-4EF7-A19D-D9A7333C6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394D5-3ED1-4DAB-BEC3-6766CCB786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issu&#10;&#10;Description générée automatiquement">
            <a:extLst>
              <a:ext uri="{FF2B5EF4-FFF2-40B4-BE49-F238E27FC236}">
                <a16:creationId xmlns:a16="http://schemas.microsoft.com/office/drawing/2014/main" id="{499E3442-6FAC-438B-AACC-14077E78B9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0"/>
          <a:stretch/>
        </p:blipFill>
        <p:spPr>
          <a:xfrm>
            <a:off x="1474521" y="294477"/>
            <a:ext cx="5952685" cy="6373024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1D3E4769-5B8C-400B-ACDB-2D23AA42E4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4186"/>
          <a:stretch/>
        </p:blipFill>
        <p:spPr>
          <a:xfrm>
            <a:off x="7534655" y="346466"/>
            <a:ext cx="4362069" cy="3134523"/>
          </a:xfrm>
          <a:prstGeom prst="rect">
            <a:avLst/>
          </a:prstGeom>
        </p:spPr>
      </p:pic>
      <p:pic>
        <p:nvPicPr>
          <p:cNvPr id="9" name="Image 8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906825DA-384A-4B5F-9E49-7A210EF8C5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r="-3" b="-3"/>
          <a:stretch/>
        </p:blipFill>
        <p:spPr>
          <a:xfrm>
            <a:off x="7534656" y="3609975"/>
            <a:ext cx="4362068" cy="305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101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mary edith</dc:creator>
  <cp:lastModifiedBy>mary edith</cp:lastModifiedBy>
  <cp:revision>4</cp:revision>
  <dcterms:created xsi:type="dcterms:W3CDTF">2021-04-24T09:10:27Z</dcterms:created>
  <dcterms:modified xsi:type="dcterms:W3CDTF">2021-04-24T09:34:50Z</dcterms:modified>
</cp:coreProperties>
</file>