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F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625D8E-B84E-44AE-91DD-BAB01B995E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1CBDBE4-B8F1-42D3-8E7E-8E074C255E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EC144A-BA15-48B3-9151-9B52E0E00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22541-4284-436D-A0B0-2C891730CDAD}" type="datetimeFigureOut">
              <a:rPr lang="fr-FR" smtClean="0"/>
              <a:t>24/04/2021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2AA7E3-B86B-481D-8DA7-17874ABED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253CF9-BA7F-4463-86BB-B56BD5E87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4DCC-87F0-4A3C-8B01-B841EBA7EE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135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E4E8D9-B3F8-4F63-AE3F-73CE45B18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1C2BBC-0F35-4186-BC9C-16D978DB1F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1B359C-A8A0-4D15-9166-91729F0F5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22541-4284-436D-A0B0-2C891730CDAD}" type="datetimeFigureOut">
              <a:rPr lang="fr-FR" smtClean="0"/>
              <a:t>24/04/2021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D07FFF-D086-4773-9685-5C5D6FA99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235D86-1C08-4E2D-9E85-80DDE4D4E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4DCC-87F0-4A3C-8B01-B841EBA7EE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0248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A13374-5CF0-4CA1-8702-84A924D4A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584CAD7-E2BE-4DD2-89E8-34635ADCF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7973F3-D42E-4BE8-A286-28FDC8103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22541-4284-436D-A0B0-2C891730CDAD}" type="datetimeFigureOut">
              <a:rPr lang="fr-FR" smtClean="0"/>
              <a:t>24/04/2021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D41F32-4F91-4B56-BCC7-058C925EB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5283E4-9720-4DE4-A7F2-460517D60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4DCC-87F0-4A3C-8B01-B841EBA7EE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064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C42758-8483-4608-9D09-F438AB890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88B6CB-E6CE-44B3-9053-F55F3984FA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0F0ECE8-4EFF-4274-A2AA-B8F27DCBE8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D31CA7-D264-4400-931A-5070B0AC3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22541-4284-436D-A0B0-2C891730CDAD}" type="datetimeFigureOut">
              <a:rPr lang="fr-FR" smtClean="0"/>
              <a:t>24/04/2021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30BBCC0-181E-4E5E-B710-E526EF92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7041B25-FCFE-444E-9B71-95D1CBCDD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4DCC-87F0-4A3C-8B01-B841EBA7EE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0242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DCE3B5-8AB4-450A-96FC-8810B14A8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7486DC-058D-444F-BE25-89AAAAE74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4188AF-E77C-4716-91B0-9735177CB7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EA764D0-CD19-4687-8AC7-0EC5259C37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2F7C3BB-E711-413E-8256-EA0432F9DD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5A29AF8-5D37-4866-8A04-231A1B647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22541-4284-436D-A0B0-2C891730CDAD}" type="datetimeFigureOut">
              <a:rPr lang="fr-FR" smtClean="0"/>
              <a:t>24/04/2021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FEFF45E-02B4-4682-9A15-ABC020A9D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8E89BAA-3115-44A7-B2AB-5F9E3096A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4DCC-87F0-4A3C-8B01-B841EBA7EE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170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EB378B-322A-4D1C-A240-BD66434FC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952B317-AEAB-48FE-AA3D-57354F96E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22541-4284-436D-A0B0-2C891730CDAD}" type="datetimeFigureOut">
              <a:rPr lang="fr-FR" smtClean="0"/>
              <a:t>24/04/2021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D1BE3E1-CB68-441A-AA2F-134BA76C3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788220A-CB3E-4D0C-A133-577907ACF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4DCC-87F0-4A3C-8B01-B841EBA7EE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9125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718C1B6-EDD1-4AAE-BE52-6B3696709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22541-4284-436D-A0B0-2C891730CDAD}" type="datetimeFigureOut">
              <a:rPr lang="fr-FR" smtClean="0"/>
              <a:t>24/04/2021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F69E9F6-D02B-4CB8-B9DC-801FE23CC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EE4564-6440-4361-8C4F-13F0FACEA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4DCC-87F0-4A3C-8B01-B841EBA7EE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8238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298322-7698-4ECB-BB81-80904F99C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2FC0EA-A3BA-4248-A7D7-50E3B2784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F0C806-C3DE-43F9-98C2-2435EE5D5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7E89C4C-2E54-4DCA-99A6-392E7DED6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22541-4284-436D-A0B0-2C891730CDAD}" type="datetimeFigureOut">
              <a:rPr lang="fr-FR" smtClean="0"/>
              <a:t>24/04/2021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07611F5-1AF8-47C6-B65F-63D9B9AE6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FF3237-86C1-483C-A2B3-21887CEC2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4DCC-87F0-4A3C-8B01-B841EBA7EE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6439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068237-13B6-49EA-8978-D6925464B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6A2E69B-6823-437D-B10B-B370D4FCAA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3EECFED-1AA9-4486-8263-89F856B2F3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9DD274-C64F-4350-8191-42341DD20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22541-4284-436D-A0B0-2C891730CDAD}" type="datetimeFigureOut">
              <a:rPr lang="fr-FR" smtClean="0"/>
              <a:t>24/04/2021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C048D-4183-479D-BA09-D1F5A1C4B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FD7E42-3BAA-4190-8B93-7CC016894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4DCC-87F0-4A3C-8B01-B841EBA7EE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2945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996485-2441-45CF-B03D-1A29DD8EE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CFB4877-2F26-4B73-8979-EC184E74E0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9770C6-5959-44E5-BBD8-907DCB54D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22541-4284-436D-A0B0-2C891730CDAD}" type="datetimeFigureOut">
              <a:rPr lang="fr-FR" smtClean="0"/>
              <a:t>24/04/2021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CB4A7E-A054-4954-ACE5-D475D912C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195792-8B15-4B71-A99C-01587C895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4DCC-87F0-4A3C-8B01-B841EBA7EE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408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DFDA3F1-742B-4E51-AEF9-770966F8CF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B332213-AFC9-4A40-B90B-84D8D791B4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85715E-0579-4A48-B647-7965202FF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22541-4284-436D-A0B0-2C891730CDAD}" type="datetimeFigureOut">
              <a:rPr lang="fr-FR" smtClean="0"/>
              <a:t>24/04/2021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F97483-F733-4DCF-8B71-D6DCD6F20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692754-D013-4110-AE20-68B86E65B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4DCC-87F0-4A3C-8B01-B841EBA7EE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690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F504F39-603B-4CF6-A652-1D82029E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013B8D-1609-412F-9167-542C4835E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BFF76D-6B4B-459A-9C54-7A2D307AC3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22541-4284-436D-A0B0-2C891730CDAD}" type="datetimeFigureOut">
              <a:rPr lang="fr-FR" smtClean="0"/>
              <a:t>24/04/2021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105633-3240-446D-8E35-919828059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0C164E-43FB-4EE5-88FD-517F4698B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04DCC-87F0-4A3C-8B01-B841EBA7EE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8418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5527A9E4-FD69-417D-8F3D-EA7F9EDD9F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8" r="7459" b="-2"/>
          <a:stretch/>
        </p:blipFill>
        <p:spPr>
          <a:xfrm>
            <a:off x="5450529" y="3263116"/>
            <a:ext cx="6741471" cy="3594884"/>
          </a:xfrm>
          <a:prstGeom prst="rect">
            <a:avLst/>
          </a:prstGeom>
        </p:spPr>
      </p:pic>
      <p:pic>
        <p:nvPicPr>
          <p:cNvPr id="5" name="Image 4" descr="Une image contenant tissu&#10;&#10;Description générée automatiquement">
            <a:extLst>
              <a:ext uri="{FF2B5EF4-FFF2-40B4-BE49-F238E27FC236}">
                <a16:creationId xmlns:a16="http://schemas.microsoft.com/office/drawing/2014/main" id="{3B6D0663-2E5F-4AC3-99DD-276E1C330D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5" r="-2" b="-2"/>
          <a:stretch/>
        </p:blipFill>
        <p:spPr>
          <a:xfrm>
            <a:off x="1754330" y="10"/>
            <a:ext cx="6760897" cy="3920034"/>
          </a:xfrm>
          <a:custGeom>
            <a:avLst/>
            <a:gdLst/>
            <a:ahLst/>
            <a:cxnLst/>
            <a:rect l="l" t="t" r="r" b="b"/>
            <a:pathLst>
              <a:path w="4113440" h="3920044">
                <a:moveTo>
                  <a:pt x="0" y="0"/>
                </a:moveTo>
                <a:lnTo>
                  <a:pt x="4113440" y="0"/>
                </a:lnTo>
                <a:lnTo>
                  <a:pt x="4113440" y="3103224"/>
                </a:lnTo>
                <a:lnTo>
                  <a:pt x="2157388" y="3103224"/>
                </a:lnTo>
                <a:lnTo>
                  <a:pt x="215738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06692FB-8FCB-4B46-A077-B6132E789B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6094" y="160868"/>
            <a:ext cx="3355039" cy="2941382"/>
          </a:xfrm>
          <a:prstGeom prst="rect">
            <a:avLst/>
          </a:prstGeom>
          <a:solidFill>
            <a:srgbClr val="2125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0FC960A-022A-4742-832C-FCE8ABEAB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866" y="4069977"/>
            <a:ext cx="1432595" cy="2019928"/>
          </a:xfrm>
          <a:prstGeom prst="rect">
            <a:avLst/>
          </a:prstGeom>
          <a:solidFill>
            <a:srgbClr val="2125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Image 24" descr="Une image contenant dessin&#10;&#10;Description générée automatiquement">
            <a:extLst>
              <a:ext uri="{FF2B5EF4-FFF2-40B4-BE49-F238E27FC236}">
                <a16:creationId xmlns:a16="http://schemas.microsoft.com/office/drawing/2014/main" id="{342FDBD4-30F7-4EED-9FEE-B7893187AC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37" r="-2" b="40710"/>
          <a:stretch/>
        </p:blipFill>
        <p:spPr>
          <a:xfrm>
            <a:off x="1754330" y="4069977"/>
            <a:ext cx="3535331" cy="2019928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8C7F2F77-15D7-4078-BC26-9525A8E95BC4}"/>
              </a:ext>
            </a:extLst>
          </p:cNvPr>
          <p:cNvSpPr txBox="1"/>
          <p:nvPr/>
        </p:nvSpPr>
        <p:spPr>
          <a:xfrm>
            <a:off x="9229725" y="552381"/>
            <a:ext cx="26137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Thérapie du </a:t>
            </a:r>
          </a:p>
          <a:p>
            <a:r>
              <a:rPr lang="fr-FR" sz="40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bien-être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4B318E9-93D9-45F3-8632-4384193B510D}"/>
              </a:ext>
            </a:extLst>
          </p:cNvPr>
          <p:cNvSpPr txBox="1"/>
          <p:nvPr/>
        </p:nvSpPr>
        <p:spPr>
          <a:xfrm>
            <a:off x="548968" y="4110445"/>
            <a:ext cx="6563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</a:p>
          <a:p>
            <a:r>
              <a:rPr lang="fr-FR" sz="40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</a:p>
          <a:p>
            <a:r>
              <a:rPr lang="fr-FR" sz="40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61107110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6</Words>
  <Application>Microsoft Office PowerPoint</Application>
  <PresentationFormat>Grand écran</PresentationFormat>
  <Paragraphs>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Tahoma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mary edith</dc:creator>
  <cp:lastModifiedBy>mary edith</cp:lastModifiedBy>
  <cp:revision>3</cp:revision>
  <dcterms:created xsi:type="dcterms:W3CDTF">2021-04-24T15:51:31Z</dcterms:created>
  <dcterms:modified xsi:type="dcterms:W3CDTF">2021-04-24T16:30:23Z</dcterms:modified>
</cp:coreProperties>
</file>